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3ADB9A-A9DF-467A-A388-26EA0EB04751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4F916F-BB49-4867-B982-4D61953F534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hyperlink" Target="http://newteachersupport.suite101.com/article.cfm/teaching_students_how_to_make_predictions#ixzz0qIW10Zb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Making Predictions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86200"/>
            <a:ext cx="7854696" cy="1094936"/>
          </a:xfrm>
        </p:spPr>
        <p:txBody>
          <a:bodyPr/>
          <a:lstStyle/>
          <a:p>
            <a:pPr algn="ctr"/>
            <a:r>
              <a:rPr lang="en-US" dirty="0" smtClean="0"/>
              <a:t>What’s it all about?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Why </a:t>
            </a:r>
            <a:r>
              <a:rPr lang="en-US" dirty="0" smtClean="0"/>
              <a:t>make a prediction?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720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 smtClean="0"/>
              <a:t>provides </a:t>
            </a:r>
            <a:r>
              <a:rPr lang="en-US" dirty="0" smtClean="0"/>
              <a:t>a reason to read the </a:t>
            </a:r>
            <a:r>
              <a:rPr lang="en-US" dirty="0" smtClean="0"/>
              <a:t>story.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Provides m</a:t>
            </a:r>
            <a:r>
              <a:rPr lang="en-US" dirty="0" smtClean="0"/>
              <a:t>otivation to </a:t>
            </a:r>
            <a:r>
              <a:rPr lang="en-US" dirty="0" smtClean="0"/>
              <a:t>read the </a:t>
            </a:r>
            <a:r>
              <a:rPr lang="en-US" dirty="0" smtClean="0"/>
              <a:t>book.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Reader will </a:t>
            </a:r>
            <a:r>
              <a:rPr lang="en-US" dirty="0" smtClean="0"/>
              <a:t>comprehend the story </a:t>
            </a:r>
            <a:r>
              <a:rPr lang="en-US" dirty="0" smtClean="0"/>
              <a:t>better.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While reading, </a:t>
            </a:r>
            <a:r>
              <a:rPr lang="en-US" dirty="0" smtClean="0"/>
              <a:t>look </a:t>
            </a:r>
            <a:r>
              <a:rPr lang="en-US" dirty="0" smtClean="0"/>
              <a:t>for information that will verify or contradict </a:t>
            </a:r>
            <a:r>
              <a:rPr lang="en-US" dirty="0" smtClean="0"/>
              <a:t>the prediction.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http://mrsvierkant.files.wordpress.com/2009/06/readingreadines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2286000"/>
            <a:ext cx="2528221" cy="2498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295400"/>
          </a:xfrm>
        </p:spPr>
        <p:txBody>
          <a:bodyPr/>
          <a:lstStyle/>
          <a:p>
            <a:pPr algn="ctr"/>
            <a:r>
              <a:rPr lang="en-US" dirty="0" smtClean="0"/>
              <a:t>How to </a:t>
            </a:r>
            <a:r>
              <a:rPr lang="en-US" dirty="0" smtClean="0"/>
              <a:t>Make </a:t>
            </a:r>
            <a:r>
              <a:rPr lang="en-US" dirty="0" smtClean="0"/>
              <a:t>a </a:t>
            </a:r>
            <a:r>
              <a:rPr lang="en-US" dirty="0" smtClean="0"/>
              <a:t>G</a:t>
            </a:r>
            <a:r>
              <a:rPr lang="en-US" dirty="0" smtClean="0"/>
              <a:t>ood </a:t>
            </a:r>
            <a:r>
              <a:rPr lang="en-US" dirty="0" smtClean="0"/>
              <a:t>P</a:t>
            </a:r>
            <a:r>
              <a:rPr lang="en-US" dirty="0" smtClean="0"/>
              <a:t>rediction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Use clues:</a:t>
            </a:r>
          </a:p>
          <a:p>
            <a:pPr lvl="1"/>
            <a:r>
              <a:rPr lang="en-US" dirty="0" smtClean="0"/>
              <a:t>In the title</a:t>
            </a:r>
            <a:endParaRPr lang="en-US" dirty="0" smtClean="0"/>
          </a:p>
          <a:p>
            <a:pPr lvl="1"/>
            <a:r>
              <a:rPr lang="en-US" dirty="0" smtClean="0"/>
              <a:t>In the front picture</a:t>
            </a:r>
          </a:p>
          <a:p>
            <a:pPr lvl="1"/>
            <a:r>
              <a:rPr lang="en-US" dirty="0" smtClean="0"/>
              <a:t>Illustrations inside the book</a:t>
            </a:r>
          </a:p>
          <a:p>
            <a:pPr lvl="1"/>
            <a:r>
              <a:rPr lang="en-US" dirty="0" smtClean="0"/>
              <a:t>Chapter Headings</a:t>
            </a:r>
          </a:p>
          <a:p>
            <a:pPr lvl="1"/>
            <a:r>
              <a:rPr lang="en-US" dirty="0" smtClean="0"/>
              <a:t>Genre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nything </a:t>
            </a:r>
            <a:r>
              <a:rPr lang="en-US" dirty="0" smtClean="0"/>
              <a:t>that will give hints as to what will happen in the story.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 more at Suite101: </a:t>
            </a:r>
            <a:r>
              <a:rPr lang="en-US" dirty="0" smtClean="0">
                <a:hlinkClick r:id="rId2"/>
              </a:rPr>
              <a:t>Teaching Students How to Make Predictions: The Role of Predictions in Language Arts Lessons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http://newteachersupport.suite101.com/article.cfm/teaching_students_how_to_make_predictions#ixzz0qIW10ZbU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 descr="http://medfield.net/dale/lmc/clip_art/bookdo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752600"/>
            <a:ext cx="2466058" cy="2270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458</TotalTime>
  <Words>86</Words>
  <Application>Microsoft Office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Making Predictions</vt:lpstr>
      <vt:lpstr>Why make a prediction?</vt:lpstr>
      <vt:lpstr>How to Make a Good Prediction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Predictions</dc:title>
  <dc:creator>Student</dc:creator>
  <cp:lastModifiedBy>Student</cp:lastModifiedBy>
  <cp:revision>13</cp:revision>
  <dcterms:created xsi:type="dcterms:W3CDTF">2010-06-08T20:29:30Z</dcterms:created>
  <dcterms:modified xsi:type="dcterms:W3CDTF">2010-06-09T23:28:31Z</dcterms:modified>
</cp:coreProperties>
</file>